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5" r:id="rId9"/>
    <p:sldId id="276" r:id="rId10"/>
    <p:sldId id="277" r:id="rId11"/>
    <p:sldId id="278" r:id="rId12"/>
    <p:sldId id="279" r:id="rId13"/>
    <p:sldId id="280" r:id="rId14"/>
    <p:sldId id="262" r:id="rId15"/>
    <p:sldId id="264" r:id="rId16"/>
    <p:sldId id="265" r:id="rId17"/>
    <p:sldId id="266" r:id="rId18"/>
    <p:sldId id="267" r:id="rId19"/>
    <p:sldId id="268" r:id="rId20"/>
    <p:sldId id="270" r:id="rId21"/>
    <p:sldId id="271" r:id="rId22"/>
    <p:sldId id="272" r:id="rId23"/>
    <p:sldId id="273" r:id="rId24"/>
    <p:sldId id="269" r:id="rId25"/>
    <p:sldId id="27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108D5-4122-4FCD-8FC6-66C748633A14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BC419-5AB8-4C4A-A48F-D655CABFC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Special Right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45-45-90 </a:t>
            </a:r>
          </a:p>
          <a:p>
            <a:r>
              <a:rPr lang="en-US" dirty="0" smtClean="0"/>
              <a:t>And 30-60-90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3347" t="43774" r="24519" b="41915"/>
          <a:stretch>
            <a:fillRect/>
          </a:stretch>
        </p:blipFill>
        <p:spPr bwMode="auto">
          <a:xfrm>
            <a:off x="5105400" y="3429000"/>
            <a:ext cx="3048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9121" t="55559" r="2678" b="20870"/>
          <a:stretch>
            <a:fillRect/>
          </a:stretch>
        </p:blipFill>
        <p:spPr bwMode="auto">
          <a:xfrm>
            <a:off x="5257800" y="3581400"/>
            <a:ext cx="2895600" cy="270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3347" t="63978" r="25732" b="22553"/>
          <a:stretch>
            <a:fillRect/>
          </a:stretch>
        </p:blipFill>
        <p:spPr bwMode="auto">
          <a:xfrm>
            <a:off x="5715000" y="3962400"/>
            <a:ext cx="2819400" cy="250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3933" t="60610" r="45146" b="25921"/>
          <a:stretch>
            <a:fillRect/>
          </a:stretch>
        </p:blipFill>
        <p:spPr bwMode="auto">
          <a:xfrm>
            <a:off x="533400" y="4114800"/>
            <a:ext cx="2895600" cy="257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Rally Robin…. 45-45-90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657600"/>
            <a:ext cx="2755200" cy="2104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197180"/>
            <a:ext cx="3916200" cy="259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183680"/>
            <a:ext cx="3526800" cy="2912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282680"/>
            <a:ext cx="3737400" cy="281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264680"/>
            <a:ext cx="3557400" cy="290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Focus on 45-45- 90 </a:t>
            </a:r>
            <a:br>
              <a:rPr lang="en-US" dirty="0" smtClean="0"/>
            </a:br>
            <a:r>
              <a:rPr lang="en-US" dirty="0" smtClean="0"/>
              <a:t>Also called an isosceles right triangle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438400"/>
            <a:ext cx="5276850" cy="325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147680"/>
            <a:ext cx="3499200" cy="302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183680"/>
            <a:ext cx="3046200" cy="3217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246680"/>
            <a:ext cx="3212400" cy="284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129680"/>
            <a:ext cx="3306600" cy="319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093680"/>
            <a:ext cx="3292800" cy="3459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Simplifying radicals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2971800"/>
          <a:ext cx="920750" cy="3683000"/>
        </p:xfrm>
        <a:graphic>
          <a:graphicData uri="http://schemas.openxmlformats.org/presentationml/2006/ole">
            <p:oleObj spid="_x0000_s2050" name="Equation" r:id="rId3" imgW="317160" imgH="1269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Now… You try to find the missing side</a:t>
            </a:r>
            <a:endParaRPr lang="en-US" dirty="0"/>
          </a:p>
        </p:txBody>
      </p:sp>
      <p:pic>
        <p:nvPicPr>
          <p:cNvPr id="5" name="Content Placeholder 4" descr="IsoscelesRightTriangle_100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38800" y="2133600"/>
            <a:ext cx="2409825" cy="2476500"/>
          </a:xfr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71800" y="1371600"/>
          <a:ext cx="19050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</a:tblGrid>
              <a:tr h="2841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4117"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10200" y="3276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77000" y="4419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2971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notice a pattern???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Important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a 45-45-90 right triangle…</a:t>
            </a:r>
          </a:p>
          <a:p>
            <a:pPr>
              <a:buNone/>
            </a:pPr>
            <a:r>
              <a:rPr lang="en-US" dirty="0" smtClean="0"/>
              <a:t>***</a:t>
            </a:r>
            <a:r>
              <a:rPr lang="en-US" dirty="0" smtClean="0">
                <a:solidFill>
                  <a:schemeClr val="tx2"/>
                </a:solidFill>
              </a:rPr>
              <a:t>Both legs MUST be the same length</a:t>
            </a:r>
          </a:p>
          <a:p>
            <a:pPr>
              <a:buNone/>
            </a:pPr>
            <a:r>
              <a:rPr lang="en-US" dirty="0" smtClean="0"/>
              <a:t>***</a:t>
            </a:r>
            <a:r>
              <a:rPr lang="en-US" dirty="0" smtClean="0">
                <a:solidFill>
                  <a:srgbClr val="00B050"/>
                </a:solidFill>
              </a:rPr>
              <a:t>If you are given a leg, multiply by       to find the hypotenuse</a:t>
            </a:r>
          </a:p>
          <a:p>
            <a:pPr>
              <a:buNone/>
            </a:pPr>
            <a:r>
              <a:rPr lang="en-US" dirty="0" smtClean="0"/>
              <a:t>***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If you are given the hypotenuse, divide by       to find a leg.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629400" y="2819400"/>
          <a:ext cx="510988" cy="457200"/>
        </p:xfrm>
        <a:graphic>
          <a:graphicData uri="http://schemas.openxmlformats.org/presentationml/2006/ole">
            <p:oleObj spid="_x0000_s3074" name="Equation" r:id="rId3" imgW="241200" imgH="21564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8153400" y="3886200"/>
          <a:ext cx="511175" cy="457200"/>
        </p:xfrm>
        <a:graphic>
          <a:graphicData uri="http://schemas.openxmlformats.org/presentationml/2006/ole">
            <p:oleObj spid="_x0000_s3076" name="Equation" r:id="rId4" imgW="2412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begin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(4    )</a:t>
            </a:r>
            <a:r>
              <a:rPr lang="en-US" baseline="30000" dirty="0" smtClean="0"/>
              <a:t>2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What is 5      times       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What is 5     divided by       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What is 8 divided by       ?  </a:t>
            </a:r>
            <a:endParaRPr lang="en-US" dirty="0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133600" y="1676400"/>
          <a:ext cx="511175" cy="457200"/>
        </p:xfrm>
        <a:graphic>
          <a:graphicData uri="http://schemas.openxmlformats.org/presentationml/2006/ole">
            <p:oleObj spid="_x0000_s4099" name="Equation" r:id="rId3" imgW="241200" imgH="215640" progId="Equation.3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3657600" y="2743200"/>
          <a:ext cx="511175" cy="457200"/>
        </p:xfrm>
        <a:graphic>
          <a:graphicData uri="http://schemas.openxmlformats.org/presentationml/2006/ole">
            <p:oleObj spid="_x0000_s4101" name="Equation" r:id="rId4" imgW="241200" imgH="215640" progId="Equation.3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2057400" y="2819400"/>
          <a:ext cx="511175" cy="457200"/>
        </p:xfrm>
        <a:graphic>
          <a:graphicData uri="http://schemas.openxmlformats.org/presentationml/2006/ole">
            <p:oleObj spid="_x0000_s4102" name="Equation" r:id="rId5" imgW="241200" imgH="215640" progId="Equation.3">
              <p:embed/>
            </p:oleObj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2057400" y="3962400"/>
          <a:ext cx="511175" cy="457200"/>
        </p:xfrm>
        <a:graphic>
          <a:graphicData uri="http://schemas.openxmlformats.org/presentationml/2006/ole">
            <p:oleObj spid="_x0000_s4103" name="Equation" r:id="rId6" imgW="241200" imgH="215640" progId="Equation.3">
              <p:embed/>
            </p:oleObj>
          </a:graphicData>
        </a:graphic>
      </p:graphicFrame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4343400" y="3962400"/>
          <a:ext cx="511175" cy="457200"/>
        </p:xfrm>
        <a:graphic>
          <a:graphicData uri="http://schemas.openxmlformats.org/presentationml/2006/ole">
            <p:oleObj spid="_x0000_s4104" name="Equation" r:id="rId7" imgW="241200" imgH="215640" progId="Equation.3">
              <p:embed/>
            </p:oleObj>
          </a:graphicData>
        </a:graphic>
      </p:graphicFrame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3962400" y="5105400"/>
          <a:ext cx="511175" cy="457200"/>
        </p:xfrm>
        <a:graphic>
          <a:graphicData uri="http://schemas.openxmlformats.org/presentationml/2006/ole">
            <p:oleObj spid="_x0000_s4105" name="Equation" r:id="rId8" imgW="2412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2803" t="60610" r="11423" b="22554"/>
          <a:stretch>
            <a:fillRect/>
          </a:stretch>
        </p:blipFill>
        <p:spPr bwMode="auto">
          <a:xfrm>
            <a:off x="609600" y="3733800"/>
            <a:ext cx="3657600" cy="281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3933" t="45458" r="39080" b="41522"/>
          <a:stretch>
            <a:fillRect/>
          </a:stretch>
        </p:blipFill>
        <p:spPr bwMode="auto">
          <a:xfrm>
            <a:off x="1257300" y="3657600"/>
            <a:ext cx="4000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138</Words>
  <Application>Microsoft Office PowerPoint</Application>
  <PresentationFormat>On-screen Show (4:3)</PresentationFormat>
  <Paragraphs>56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Equation</vt:lpstr>
      <vt:lpstr>Special Right Triangles</vt:lpstr>
      <vt:lpstr>Focus on 45-45- 90  Also called an isosceles right triangle</vt:lpstr>
      <vt:lpstr>Simplifying radicals</vt:lpstr>
      <vt:lpstr>Now… You try to find the missing side</vt:lpstr>
      <vt:lpstr>Did you notice a pattern???</vt:lpstr>
      <vt:lpstr>Very Important Notes</vt:lpstr>
      <vt:lpstr>Before we begin</vt:lpstr>
      <vt:lpstr>Slide 8</vt:lpstr>
      <vt:lpstr>Slide 9</vt:lpstr>
      <vt:lpstr>Slide 10</vt:lpstr>
      <vt:lpstr>Slide 11</vt:lpstr>
      <vt:lpstr>Slide 12</vt:lpstr>
      <vt:lpstr>Slide 13</vt:lpstr>
      <vt:lpstr>Let’s Practice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Right Triangles</dc:title>
  <dc:creator>Us</dc:creator>
  <cp:lastModifiedBy>BeasoA</cp:lastModifiedBy>
  <cp:revision>6</cp:revision>
  <dcterms:created xsi:type="dcterms:W3CDTF">2010-12-01T02:35:28Z</dcterms:created>
  <dcterms:modified xsi:type="dcterms:W3CDTF">2010-12-01T17:36:03Z</dcterms:modified>
</cp:coreProperties>
</file>